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7" r:id="rId5"/>
    <p:sldId id="256" r:id="rId6"/>
    <p:sldId id="262" r:id="rId7"/>
    <p:sldId id="263" r:id="rId8"/>
    <p:sldId id="264" r:id="rId9"/>
    <p:sldId id="265" r:id="rId10"/>
    <p:sldId id="266" r:id="rId11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234B"/>
    <a:srgbClr val="015FA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 showGuides="1">
      <p:cViewPr varScale="1">
        <p:scale>
          <a:sx n="70" d="100"/>
          <a:sy n="70" d="100"/>
        </p:scale>
        <p:origin x="744" y="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E7CC78-CCBA-8164-5E8A-DB6F0A3955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95F5C0B-12D6-B4C0-8181-54B4355FAB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9351E47-8868-DCD3-6816-A9F6930038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A4423-0586-4719-BB79-BFF16A9E2111}" type="datetimeFigureOut">
              <a:rPr lang="es-MX" smtClean="0"/>
              <a:t>08/10/2023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8F7F48F-7DF3-33EC-F0F6-E4425F763A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DB06ECE-2D19-7C80-8363-0F1243ED4B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CC4FA-7624-4837-BF85-C95E6FDD875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9162899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755717-B168-B84E-0A7E-546C9D73B8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452BD83A-A47E-960E-93B1-324836B226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AF39B9E-92C5-CEE6-2C61-4570FEBA53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A4423-0586-4719-BB79-BFF16A9E2111}" type="datetimeFigureOut">
              <a:rPr lang="es-MX" smtClean="0"/>
              <a:t>08/10/2023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024A139-33C3-CFFD-F41A-0525E38431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78D8AD3-C6D4-772B-DD0A-F05BD0F2F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CC4FA-7624-4837-BF85-C95E6FDD875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6425488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972895C9-6886-9DA2-200B-02B57ADCEF6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DA79BE5B-0260-AC86-2942-E8661C859B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C7003A2-F94A-EE44-2B78-B9B8C22B8B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A4423-0586-4719-BB79-BFF16A9E2111}" type="datetimeFigureOut">
              <a:rPr lang="es-MX" smtClean="0"/>
              <a:t>08/10/2023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9981E80-6C00-E078-7135-6EAC3B5561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24EB301-6443-7B41-2412-8883A1891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CC4FA-7624-4837-BF85-C95E6FDD875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785910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4BCBAB-40F7-BCF3-6DC9-3A80CE0CD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FDD4C2C-495A-51B8-FD4E-6BEA260C8D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5A73829-11FC-0ADE-04BB-643E2EAAC4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A4423-0586-4719-BB79-BFF16A9E2111}" type="datetimeFigureOut">
              <a:rPr lang="es-MX" smtClean="0"/>
              <a:t>08/10/2023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07B0BA7-66CA-36DA-241F-8AA2D4F05D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0763BFF-31CD-172E-9D11-86569023D0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CC4FA-7624-4837-BF85-C95E6FDD875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5392022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F96938-F991-690D-65C6-4A299CDBAB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A076F8D-C241-B070-431D-234B866C4C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C61A8A6-8CA9-BE8E-8B07-C8EB2C277D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A4423-0586-4719-BB79-BFF16A9E2111}" type="datetimeFigureOut">
              <a:rPr lang="es-MX" smtClean="0"/>
              <a:t>08/10/2023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675B814-9425-A8F9-24FA-D62001F8FF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29C06D5-FFBA-1AD2-9A7E-AA1886FC8A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CC4FA-7624-4837-BF85-C95E6FDD875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1164707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3DCC8E-47B0-EF87-BA61-44E80666EB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DDF5495-D27D-C071-9EC9-0708A491F7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7F2336E5-A0D7-F075-6116-9FB39ABCD0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6610566-7344-8000-A756-BE07F6B127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A4423-0586-4719-BB79-BFF16A9E2111}" type="datetimeFigureOut">
              <a:rPr lang="es-MX" smtClean="0"/>
              <a:t>08/10/2023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9EA75D5-4447-92DC-B21B-C462901EB1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784BC2C-3DA4-3023-543F-A791B820D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CC4FA-7624-4837-BF85-C95E6FDD875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124079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1EAB69-F5FB-2B91-A48A-2E8B60D930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4DDD5A1-D113-1BF4-D083-8A6362425C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821E6E1-CA2D-619A-C5C9-6E188D4501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6E29BD38-2570-DDD0-D81A-16F183ACC38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864A1301-40A8-B177-321F-36F008776B3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DA0FF4CC-172C-914C-2F44-96744F62E1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A4423-0586-4719-BB79-BFF16A9E2111}" type="datetimeFigureOut">
              <a:rPr lang="es-MX" smtClean="0"/>
              <a:t>08/10/2023</a:t>
            </a:fld>
            <a:endParaRPr lang="es-MX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2A499D41-EECE-3CF9-D3BC-4C7A630395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28E0F7F9-EBA7-D0ED-7DB7-1946751843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CC4FA-7624-4837-BF85-C95E6FDD875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7611451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575798-5AB3-F7E6-DC4E-2DFF3FBCA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38E8F74A-44F3-DEB9-4F30-CD65620BB8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A4423-0586-4719-BB79-BFF16A9E2111}" type="datetimeFigureOut">
              <a:rPr lang="es-MX" smtClean="0"/>
              <a:t>08/10/2023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3DAC0E40-CDC5-0BBC-C89B-0CACC9BE0A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8E239B84-9EB9-B553-3632-BECC6A77A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CC4FA-7624-4837-BF85-C95E6FDD875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236506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6803F3E5-4A67-EC65-E18E-D02856E024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A4423-0586-4719-BB79-BFF16A9E2111}" type="datetimeFigureOut">
              <a:rPr lang="es-MX" smtClean="0"/>
              <a:t>08/10/2023</a:t>
            </a:fld>
            <a:endParaRPr lang="es-MX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839C2507-C4F0-0E7F-A47D-D1DA884F25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6BA471D-F231-7BD0-D358-A2F62C717A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CC4FA-7624-4837-BF85-C95E6FDD875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6493866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325238-4A33-D4F7-5A28-BB3103DAB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631AC64-F2AD-CD2E-CABB-ADC11CC849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1202A12D-CFE9-CD97-55D3-E0DF6D9CF8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0108C4B-3DAD-730C-7C5C-904AC0C5A0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A4423-0586-4719-BB79-BFF16A9E2111}" type="datetimeFigureOut">
              <a:rPr lang="es-MX" smtClean="0"/>
              <a:t>08/10/2023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C276721-029B-284B-FFD4-A06CB78C2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F9BC14D-DC3C-9320-5311-267050BDA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CC4FA-7624-4837-BF85-C95E6FDD875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6289541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D283633-98E5-833D-CB2E-5B3E54DC71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BEBEEEF4-7E7C-7C08-1CA8-CEC16DBCEEB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C327AF3-14E0-0E09-603C-D0A1180460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0815D2F-AAE6-DE96-5189-4B7C9C405F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A4423-0586-4719-BB79-BFF16A9E2111}" type="datetimeFigureOut">
              <a:rPr lang="es-MX" smtClean="0"/>
              <a:t>08/10/2023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4589EC2-3F9C-1BCC-46EB-383652066D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FE22D3F-D4EA-8589-A7F1-7C1A359A2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CC4FA-7624-4837-BF85-C95E6FDD875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398519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94C86EFD-38B5-8F6D-D5ED-79DFCDA88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DA86DE6-9787-642D-A12B-C52B7D6DE1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97D337E-609C-6DE6-92B5-9872976DF88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EA4423-0586-4719-BB79-BFF16A9E2111}" type="datetimeFigureOut">
              <a:rPr lang="es-MX" smtClean="0"/>
              <a:t>08/10/2023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5E13233-15FF-2B15-843A-0A8F03FF37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8965B2F-F6D9-DA16-EA25-A8844CF102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FCC4FA-7624-4837-BF85-C95E6FDD875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9720485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Imagen que contiene computer, computadora, monitor, oscuro&#10;&#10;Descripción generada automáticamente">
            <a:extLst>
              <a:ext uri="{FF2B5EF4-FFF2-40B4-BE49-F238E27FC236}">
                <a16:creationId xmlns:a16="http://schemas.microsoft.com/office/drawing/2014/main" id="{DBD3356D-1E8E-D4E7-B5FE-05DA13692D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1123" y="1524653"/>
            <a:ext cx="4729752" cy="1001362"/>
          </a:xfrm>
          <a:prstGeom prst="rect">
            <a:avLst/>
          </a:prstGeom>
        </p:spPr>
      </p:pic>
      <p:grpSp>
        <p:nvGrpSpPr>
          <p:cNvPr id="13" name="Grupo 12">
            <a:extLst>
              <a:ext uri="{FF2B5EF4-FFF2-40B4-BE49-F238E27FC236}">
                <a16:creationId xmlns:a16="http://schemas.microsoft.com/office/drawing/2014/main" id="{DF9F6CFE-FC45-1D8F-B195-3714E2D38839}"/>
              </a:ext>
            </a:extLst>
          </p:cNvPr>
          <p:cNvGrpSpPr/>
          <p:nvPr/>
        </p:nvGrpSpPr>
        <p:grpSpPr>
          <a:xfrm>
            <a:off x="-2370372" y="4930672"/>
            <a:ext cx="17938113" cy="8877392"/>
            <a:chOff x="-2399401" y="4771015"/>
            <a:chExt cx="17938113" cy="8877392"/>
          </a:xfrm>
        </p:grpSpPr>
        <p:sp>
          <p:nvSpPr>
            <p:cNvPr id="10" name="Arco de bloque 9">
              <a:extLst>
                <a:ext uri="{FF2B5EF4-FFF2-40B4-BE49-F238E27FC236}">
                  <a16:creationId xmlns:a16="http://schemas.microsoft.com/office/drawing/2014/main" id="{43FAB107-9987-3795-B65E-FE7FD62C30EB}"/>
                </a:ext>
              </a:extLst>
            </p:cNvPr>
            <p:cNvSpPr/>
            <p:nvPr/>
          </p:nvSpPr>
          <p:spPr>
            <a:xfrm>
              <a:off x="-2247001" y="4993341"/>
              <a:ext cx="7641771" cy="8552869"/>
            </a:xfrm>
            <a:prstGeom prst="blockArc">
              <a:avLst/>
            </a:prstGeom>
            <a:solidFill>
              <a:srgbClr val="00234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>
                <a:solidFill>
                  <a:schemeClr val="tx1"/>
                </a:solidFill>
              </a:endParaRPr>
            </a:p>
          </p:txBody>
        </p:sp>
        <p:sp>
          <p:nvSpPr>
            <p:cNvPr id="9" name="Arco de bloque 8">
              <a:extLst>
                <a:ext uri="{FF2B5EF4-FFF2-40B4-BE49-F238E27FC236}">
                  <a16:creationId xmlns:a16="http://schemas.microsoft.com/office/drawing/2014/main" id="{633CF753-E9D1-E653-E7E1-646F708F144B}"/>
                </a:ext>
              </a:extLst>
            </p:cNvPr>
            <p:cNvSpPr/>
            <p:nvPr/>
          </p:nvSpPr>
          <p:spPr>
            <a:xfrm>
              <a:off x="2048979" y="5095538"/>
              <a:ext cx="9193753" cy="8552869"/>
            </a:xfrm>
            <a:prstGeom prst="blockArc">
              <a:avLst/>
            </a:prstGeom>
            <a:solidFill>
              <a:srgbClr val="00234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>
                <a:solidFill>
                  <a:schemeClr val="tx1"/>
                </a:solidFill>
              </a:endParaRPr>
            </a:p>
          </p:txBody>
        </p:sp>
        <p:sp>
          <p:nvSpPr>
            <p:cNvPr id="8" name="Arco de bloque 7">
              <a:extLst>
                <a:ext uri="{FF2B5EF4-FFF2-40B4-BE49-F238E27FC236}">
                  <a16:creationId xmlns:a16="http://schemas.microsoft.com/office/drawing/2014/main" id="{1F108E3D-CD4F-4A98-7031-9937A0294065}"/>
                </a:ext>
              </a:extLst>
            </p:cNvPr>
            <p:cNvSpPr/>
            <p:nvPr/>
          </p:nvSpPr>
          <p:spPr>
            <a:xfrm>
              <a:off x="7896941" y="4771015"/>
              <a:ext cx="7641771" cy="8552869"/>
            </a:xfrm>
            <a:prstGeom prst="blockArc">
              <a:avLst/>
            </a:prstGeom>
            <a:solidFill>
              <a:srgbClr val="00234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>
                <a:solidFill>
                  <a:schemeClr val="tx1"/>
                </a:solidFill>
              </a:endParaRPr>
            </a:p>
          </p:txBody>
        </p:sp>
        <p:sp>
          <p:nvSpPr>
            <p:cNvPr id="3" name="Arco de bloque 2">
              <a:extLst>
                <a:ext uri="{FF2B5EF4-FFF2-40B4-BE49-F238E27FC236}">
                  <a16:creationId xmlns:a16="http://schemas.microsoft.com/office/drawing/2014/main" id="{0B2A4E74-1008-D391-E43E-D1DC12FE0B01}"/>
                </a:ext>
              </a:extLst>
            </p:cNvPr>
            <p:cNvSpPr/>
            <p:nvPr/>
          </p:nvSpPr>
          <p:spPr>
            <a:xfrm>
              <a:off x="7619037" y="5220148"/>
              <a:ext cx="7641771" cy="6687314"/>
            </a:xfrm>
            <a:prstGeom prst="blockArc">
              <a:avLst/>
            </a:prstGeom>
            <a:gradFill flip="none" rotWithShape="1">
              <a:gsLst>
                <a:gs pos="0">
                  <a:srgbClr val="015FA9">
                    <a:shade val="30000"/>
                    <a:satMod val="115000"/>
                  </a:srgbClr>
                </a:gs>
                <a:gs pos="50000">
                  <a:srgbClr val="015FA9">
                    <a:shade val="67500"/>
                    <a:satMod val="115000"/>
                  </a:srgbClr>
                </a:gs>
                <a:gs pos="100000">
                  <a:srgbClr val="015FA9">
                    <a:shade val="100000"/>
                    <a:satMod val="115000"/>
                  </a:srgb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>
                <a:solidFill>
                  <a:schemeClr val="tx1"/>
                </a:solidFill>
              </a:endParaRPr>
            </a:p>
          </p:txBody>
        </p:sp>
        <p:sp>
          <p:nvSpPr>
            <p:cNvPr id="4" name="Arco de bloque 3">
              <a:extLst>
                <a:ext uri="{FF2B5EF4-FFF2-40B4-BE49-F238E27FC236}">
                  <a16:creationId xmlns:a16="http://schemas.microsoft.com/office/drawing/2014/main" id="{DF801729-DB2A-7384-8D50-BCCC3584A75E}"/>
                </a:ext>
              </a:extLst>
            </p:cNvPr>
            <p:cNvSpPr/>
            <p:nvPr/>
          </p:nvSpPr>
          <p:spPr>
            <a:xfrm>
              <a:off x="2609818" y="5220148"/>
              <a:ext cx="7641771" cy="7654604"/>
            </a:xfrm>
            <a:prstGeom prst="blockArc">
              <a:avLst/>
            </a:prstGeom>
            <a:gradFill flip="none" rotWithShape="1">
              <a:gsLst>
                <a:gs pos="0">
                  <a:srgbClr val="015FA9">
                    <a:shade val="30000"/>
                    <a:satMod val="115000"/>
                  </a:srgbClr>
                </a:gs>
                <a:gs pos="50000">
                  <a:srgbClr val="015FA9">
                    <a:shade val="67500"/>
                    <a:satMod val="115000"/>
                  </a:srgbClr>
                </a:gs>
                <a:gs pos="100000">
                  <a:srgbClr val="015FA9">
                    <a:shade val="100000"/>
                    <a:satMod val="115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>
                <a:solidFill>
                  <a:schemeClr val="tx1"/>
                </a:solidFill>
              </a:endParaRPr>
            </a:p>
          </p:txBody>
        </p:sp>
        <p:sp>
          <p:nvSpPr>
            <p:cNvPr id="6" name="Arco de bloque 5">
              <a:extLst>
                <a:ext uri="{FF2B5EF4-FFF2-40B4-BE49-F238E27FC236}">
                  <a16:creationId xmlns:a16="http://schemas.microsoft.com/office/drawing/2014/main" id="{AA8052C0-2722-8FEA-DE15-52F561BF98A4}"/>
                </a:ext>
              </a:extLst>
            </p:cNvPr>
            <p:cNvSpPr/>
            <p:nvPr/>
          </p:nvSpPr>
          <p:spPr>
            <a:xfrm>
              <a:off x="-2399401" y="5220148"/>
              <a:ext cx="7641771" cy="8303650"/>
            </a:xfrm>
            <a:prstGeom prst="blockArc">
              <a:avLst/>
            </a:prstGeom>
            <a:gradFill flip="none" rotWithShape="1">
              <a:gsLst>
                <a:gs pos="0">
                  <a:srgbClr val="015FA9">
                    <a:shade val="30000"/>
                    <a:satMod val="115000"/>
                  </a:srgbClr>
                </a:gs>
                <a:gs pos="50000">
                  <a:srgbClr val="015FA9">
                    <a:shade val="67500"/>
                    <a:satMod val="115000"/>
                  </a:srgbClr>
                </a:gs>
                <a:gs pos="100000">
                  <a:srgbClr val="015FA9">
                    <a:shade val="100000"/>
                    <a:satMod val="115000"/>
                  </a:srgb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>
                <a:solidFill>
                  <a:schemeClr val="tx1"/>
                </a:solidFill>
              </a:endParaRPr>
            </a:p>
          </p:txBody>
        </p:sp>
      </p:grpSp>
      <p:sp>
        <p:nvSpPr>
          <p:cNvPr id="2" name="CuadroTexto 1">
            <a:extLst>
              <a:ext uri="{FF2B5EF4-FFF2-40B4-BE49-F238E27FC236}">
                <a16:creationId xmlns:a16="http://schemas.microsoft.com/office/drawing/2014/main" id="{841BC87C-1886-00D4-BFFA-C6F732CDC0E5}"/>
              </a:ext>
            </a:extLst>
          </p:cNvPr>
          <p:cNvSpPr txBox="1"/>
          <p:nvPr/>
        </p:nvSpPr>
        <p:spPr>
          <a:xfrm>
            <a:off x="2752298" y="2992624"/>
            <a:ext cx="6687403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What’s</a:t>
            </a:r>
            <a:r>
              <a:rPr lang="es-ES" sz="4000" dirty="0">
                <a:latin typeface="Open Sans" pitchFamily="2" charset="0"/>
                <a:ea typeface="Open Sans" pitchFamily="2" charset="0"/>
                <a:cs typeface="Open Sans" pitchFamily="2" charset="0"/>
              </a:rPr>
              <a:t> Up </a:t>
            </a:r>
            <a:r>
              <a:rPr lang="es-ES" sz="4000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With</a:t>
            </a:r>
            <a:r>
              <a:rPr lang="es-ES" sz="4000" dirty="0"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lang="es-ES" sz="4000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This</a:t>
            </a:r>
            <a:r>
              <a:rPr lang="es-ES" sz="4000" dirty="0"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lang="es-ES" sz="4000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Water</a:t>
            </a:r>
            <a:r>
              <a:rPr lang="es-ES" sz="4000" dirty="0">
                <a:latin typeface="Open Sans" pitchFamily="2" charset="0"/>
                <a:ea typeface="Open Sans" pitchFamily="2" charset="0"/>
                <a:cs typeface="Open Sans" pitchFamily="2" charset="0"/>
              </a:rPr>
              <a:t>?</a:t>
            </a:r>
          </a:p>
          <a:p>
            <a:endParaRPr lang="es-ES" sz="400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algn="ctr"/>
            <a:r>
              <a:rPr lang="es-ES" sz="2000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Sagan´s</a:t>
            </a:r>
            <a:r>
              <a:rPr lang="es-ES" sz="2000" dirty="0"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lang="es-ES" sz="2000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Stellar</a:t>
            </a:r>
            <a:r>
              <a:rPr lang="es-ES" sz="2000" dirty="0"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lang="es-ES" sz="2000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Scripters</a:t>
            </a:r>
            <a:endParaRPr lang="es-MX" sz="200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74402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Icono&#10;&#10;Descripción generada automáticamente con confianza media">
            <a:extLst>
              <a:ext uri="{FF2B5EF4-FFF2-40B4-BE49-F238E27FC236}">
                <a16:creationId xmlns:a16="http://schemas.microsoft.com/office/drawing/2014/main" id="{2363EC46-D2D8-C8E4-FE24-B6E5594FA9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6231" y="5477068"/>
            <a:ext cx="1080000" cy="871364"/>
          </a:xfrm>
          <a:prstGeom prst="rect">
            <a:avLst/>
          </a:prstGeom>
        </p:spPr>
      </p:pic>
      <p:grpSp>
        <p:nvGrpSpPr>
          <p:cNvPr id="11" name="Grupo 10">
            <a:extLst>
              <a:ext uri="{FF2B5EF4-FFF2-40B4-BE49-F238E27FC236}">
                <a16:creationId xmlns:a16="http://schemas.microsoft.com/office/drawing/2014/main" id="{B5D713A5-CEA6-ECAB-1378-8FA97F035E14}"/>
              </a:ext>
            </a:extLst>
          </p:cNvPr>
          <p:cNvGrpSpPr/>
          <p:nvPr/>
        </p:nvGrpSpPr>
        <p:grpSpPr>
          <a:xfrm>
            <a:off x="-5103413" y="4967215"/>
            <a:ext cx="7794171" cy="8552869"/>
            <a:chOff x="-2399401" y="4993341"/>
            <a:chExt cx="7794171" cy="8552869"/>
          </a:xfrm>
        </p:grpSpPr>
        <p:sp>
          <p:nvSpPr>
            <p:cNvPr id="9" name="Arco de bloque 8">
              <a:extLst>
                <a:ext uri="{FF2B5EF4-FFF2-40B4-BE49-F238E27FC236}">
                  <a16:creationId xmlns:a16="http://schemas.microsoft.com/office/drawing/2014/main" id="{3F3F7F53-102A-2570-08C0-C14D1E18DAAE}"/>
                </a:ext>
              </a:extLst>
            </p:cNvPr>
            <p:cNvSpPr/>
            <p:nvPr/>
          </p:nvSpPr>
          <p:spPr>
            <a:xfrm>
              <a:off x="-2247001" y="4993341"/>
              <a:ext cx="7641771" cy="8552869"/>
            </a:xfrm>
            <a:prstGeom prst="blockArc">
              <a:avLst/>
            </a:prstGeom>
            <a:solidFill>
              <a:srgbClr val="00234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>
                <a:solidFill>
                  <a:schemeClr val="tx1"/>
                </a:solidFill>
              </a:endParaRPr>
            </a:p>
          </p:txBody>
        </p:sp>
        <p:sp>
          <p:nvSpPr>
            <p:cNvPr id="10" name="Arco de bloque 9">
              <a:extLst>
                <a:ext uri="{FF2B5EF4-FFF2-40B4-BE49-F238E27FC236}">
                  <a16:creationId xmlns:a16="http://schemas.microsoft.com/office/drawing/2014/main" id="{74070901-277B-A7CA-70D2-B372C6474793}"/>
                </a:ext>
              </a:extLst>
            </p:cNvPr>
            <p:cNvSpPr/>
            <p:nvPr/>
          </p:nvSpPr>
          <p:spPr>
            <a:xfrm>
              <a:off x="-2399401" y="5220148"/>
              <a:ext cx="7641771" cy="8303650"/>
            </a:xfrm>
            <a:prstGeom prst="blockArc">
              <a:avLst/>
            </a:prstGeom>
            <a:gradFill flip="none" rotWithShape="1">
              <a:gsLst>
                <a:gs pos="0">
                  <a:srgbClr val="015FA9">
                    <a:shade val="30000"/>
                    <a:satMod val="115000"/>
                  </a:srgbClr>
                </a:gs>
                <a:gs pos="50000">
                  <a:srgbClr val="015FA9">
                    <a:shade val="67500"/>
                    <a:satMod val="115000"/>
                  </a:srgbClr>
                </a:gs>
                <a:gs pos="100000">
                  <a:srgbClr val="015FA9">
                    <a:shade val="100000"/>
                    <a:satMod val="115000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>
                <a:solidFill>
                  <a:schemeClr val="tx1"/>
                </a:solidFill>
              </a:endParaRPr>
            </a:p>
          </p:txBody>
        </p:sp>
      </p:grpSp>
      <p:grpSp>
        <p:nvGrpSpPr>
          <p:cNvPr id="12" name="Grupo 11">
            <a:extLst>
              <a:ext uri="{FF2B5EF4-FFF2-40B4-BE49-F238E27FC236}">
                <a16:creationId xmlns:a16="http://schemas.microsoft.com/office/drawing/2014/main" id="{6EF93350-1422-C121-6216-1A56457677A4}"/>
              </a:ext>
            </a:extLst>
          </p:cNvPr>
          <p:cNvGrpSpPr/>
          <p:nvPr/>
        </p:nvGrpSpPr>
        <p:grpSpPr>
          <a:xfrm rot="15742697">
            <a:off x="10725163" y="-6447979"/>
            <a:ext cx="7794171" cy="8552869"/>
            <a:chOff x="-2399401" y="4993341"/>
            <a:chExt cx="7794171" cy="8552869"/>
          </a:xfrm>
        </p:grpSpPr>
        <p:sp>
          <p:nvSpPr>
            <p:cNvPr id="13" name="Arco de bloque 12">
              <a:extLst>
                <a:ext uri="{FF2B5EF4-FFF2-40B4-BE49-F238E27FC236}">
                  <a16:creationId xmlns:a16="http://schemas.microsoft.com/office/drawing/2014/main" id="{81B98668-7EF4-47C9-FA1B-D0B99CF8846B}"/>
                </a:ext>
              </a:extLst>
            </p:cNvPr>
            <p:cNvSpPr/>
            <p:nvPr/>
          </p:nvSpPr>
          <p:spPr>
            <a:xfrm>
              <a:off x="-2247001" y="4993341"/>
              <a:ext cx="7641771" cy="8552869"/>
            </a:xfrm>
            <a:prstGeom prst="blockArc">
              <a:avLst/>
            </a:prstGeom>
            <a:solidFill>
              <a:srgbClr val="00234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>
                <a:solidFill>
                  <a:schemeClr val="tx1"/>
                </a:solidFill>
              </a:endParaRPr>
            </a:p>
          </p:txBody>
        </p:sp>
        <p:sp>
          <p:nvSpPr>
            <p:cNvPr id="14" name="Arco de bloque 13">
              <a:extLst>
                <a:ext uri="{FF2B5EF4-FFF2-40B4-BE49-F238E27FC236}">
                  <a16:creationId xmlns:a16="http://schemas.microsoft.com/office/drawing/2014/main" id="{0CF1188E-673D-7F1F-CA35-49D9A05FB90D}"/>
                </a:ext>
              </a:extLst>
            </p:cNvPr>
            <p:cNvSpPr/>
            <p:nvPr/>
          </p:nvSpPr>
          <p:spPr>
            <a:xfrm>
              <a:off x="-2399401" y="5220148"/>
              <a:ext cx="7641771" cy="8303650"/>
            </a:xfrm>
            <a:prstGeom prst="blockArc">
              <a:avLst/>
            </a:prstGeom>
            <a:gradFill flip="none" rotWithShape="1">
              <a:gsLst>
                <a:gs pos="0">
                  <a:srgbClr val="015FA9">
                    <a:shade val="30000"/>
                    <a:satMod val="115000"/>
                  </a:srgbClr>
                </a:gs>
                <a:gs pos="50000">
                  <a:srgbClr val="015FA9">
                    <a:shade val="67500"/>
                    <a:satMod val="115000"/>
                  </a:srgbClr>
                </a:gs>
                <a:gs pos="100000">
                  <a:srgbClr val="015FA9">
                    <a:shade val="100000"/>
                    <a:satMod val="115000"/>
                  </a:srgb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>
                <a:solidFill>
                  <a:schemeClr val="tx1"/>
                </a:solidFill>
              </a:endParaRPr>
            </a:p>
          </p:txBody>
        </p:sp>
      </p:grpSp>
      <p:sp>
        <p:nvSpPr>
          <p:cNvPr id="2" name="CuadroTexto 1">
            <a:extLst>
              <a:ext uri="{FF2B5EF4-FFF2-40B4-BE49-F238E27FC236}">
                <a16:creationId xmlns:a16="http://schemas.microsoft.com/office/drawing/2014/main" id="{B8330F59-998E-F5BA-FD8B-965579F314D6}"/>
              </a:ext>
            </a:extLst>
          </p:cNvPr>
          <p:cNvSpPr txBox="1"/>
          <p:nvPr/>
        </p:nvSpPr>
        <p:spPr>
          <a:xfrm>
            <a:off x="6096000" y="2151727"/>
            <a:ext cx="479036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Blip>
                <a:blip r:embed="rId3"/>
              </a:buBlip>
            </a:pPr>
            <a:r>
              <a:rPr lang="en-US" sz="2000" dirty="0">
                <a:latin typeface="Open Sans" pitchFamily="2" charset="0"/>
                <a:ea typeface="Open Sans" pitchFamily="2" charset="0"/>
                <a:cs typeface="Open Sans" pitchFamily="2" charset="0"/>
              </a:rPr>
              <a:t>Humans love the sea, the sun, and those piña coladas under the sun.</a:t>
            </a:r>
          </a:p>
          <a:p>
            <a:pPr marL="342900" indent="-342900">
              <a:buBlip>
                <a:blip r:embed="rId3"/>
              </a:buBlip>
            </a:pPr>
            <a:r>
              <a:rPr lang="en-US" sz="2000" dirty="0">
                <a:latin typeface="Open Sans" pitchFamily="2" charset="0"/>
                <a:ea typeface="Open Sans" pitchFamily="2" charset="0"/>
                <a:cs typeface="Open Sans" pitchFamily="2" charset="0"/>
              </a:rPr>
              <a:t>The ocean, Earth's largest and least explored habitat, covers over 70% of our planet.</a:t>
            </a:r>
          </a:p>
          <a:p>
            <a:pPr marL="342900" indent="-342900">
              <a:buBlip>
                <a:blip r:embed="rId3"/>
              </a:buBlip>
            </a:pPr>
            <a:r>
              <a:rPr lang="en-US" sz="2000" dirty="0">
                <a:latin typeface="Open Sans" pitchFamily="2" charset="0"/>
                <a:ea typeface="Open Sans" pitchFamily="2" charset="0"/>
                <a:cs typeface="Open Sans" pitchFamily="2" charset="0"/>
              </a:rPr>
              <a:t>Less than 5% of the vast ocean has been explored, leaving us with limited knowledge of its depths.</a:t>
            </a:r>
            <a:endParaRPr lang="es-MX" sz="200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56D47206-18DD-1F30-8452-33EB9A8E4C27}"/>
              </a:ext>
            </a:extLst>
          </p:cNvPr>
          <p:cNvSpPr txBox="1"/>
          <p:nvPr/>
        </p:nvSpPr>
        <p:spPr>
          <a:xfrm>
            <a:off x="1091227" y="850747"/>
            <a:ext cx="28942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200" dirty="0">
                <a:solidFill>
                  <a:srgbClr val="00234B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lang="es-MX" sz="3200" dirty="0" err="1">
                <a:solidFill>
                  <a:srgbClr val="00234B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Introduction</a:t>
            </a:r>
            <a:endParaRPr lang="es-MX" sz="3200" dirty="0">
              <a:solidFill>
                <a:srgbClr val="00234B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10282FE0-1F52-5090-9E8B-9F00B37F07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545" y="1943525"/>
            <a:ext cx="5281684" cy="2970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1917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Icono&#10;&#10;Descripción generada automáticamente con confianza media">
            <a:extLst>
              <a:ext uri="{FF2B5EF4-FFF2-40B4-BE49-F238E27FC236}">
                <a16:creationId xmlns:a16="http://schemas.microsoft.com/office/drawing/2014/main" id="{2363EC46-D2D8-C8E4-FE24-B6E5594FA9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6231" y="5477068"/>
            <a:ext cx="1080000" cy="871364"/>
          </a:xfrm>
          <a:prstGeom prst="rect">
            <a:avLst/>
          </a:prstGeom>
        </p:spPr>
      </p:pic>
      <p:grpSp>
        <p:nvGrpSpPr>
          <p:cNvPr id="11" name="Grupo 10">
            <a:extLst>
              <a:ext uri="{FF2B5EF4-FFF2-40B4-BE49-F238E27FC236}">
                <a16:creationId xmlns:a16="http://schemas.microsoft.com/office/drawing/2014/main" id="{B5D713A5-CEA6-ECAB-1378-8FA97F035E14}"/>
              </a:ext>
            </a:extLst>
          </p:cNvPr>
          <p:cNvGrpSpPr/>
          <p:nvPr/>
        </p:nvGrpSpPr>
        <p:grpSpPr>
          <a:xfrm>
            <a:off x="-5103413" y="4967215"/>
            <a:ext cx="7794171" cy="8552869"/>
            <a:chOff x="-2399401" y="4993341"/>
            <a:chExt cx="7794171" cy="8552869"/>
          </a:xfrm>
        </p:grpSpPr>
        <p:sp>
          <p:nvSpPr>
            <p:cNvPr id="9" name="Arco de bloque 8">
              <a:extLst>
                <a:ext uri="{FF2B5EF4-FFF2-40B4-BE49-F238E27FC236}">
                  <a16:creationId xmlns:a16="http://schemas.microsoft.com/office/drawing/2014/main" id="{3F3F7F53-102A-2570-08C0-C14D1E18DAAE}"/>
                </a:ext>
              </a:extLst>
            </p:cNvPr>
            <p:cNvSpPr/>
            <p:nvPr/>
          </p:nvSpPr>
          <p:spPr>
            <a:xfrm>
              <a:off x="-2247001" y="4993341"/>
              <a:ext cx="7641771" cy="8552869"/>
            </a:xfrm>
            <a:prstGeom prst="blockArc">
              <a:avLst/>
            </a:prstGeom>
            <a:solidFill>
              <a:srgbClr val="00234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>
                <a:solidFill>
                  <a:schemeClr val="tx1"/>
                </a:solidFill>
              </a:endParaRPr>
            </a:p>
          </p:txBody>
        </p:sp>
        <p:sp>
          <p:nvSpPr>
            <p:cNvPr id="10" name="Arco de bloque 9">
              <a:extLst>
                <a:ext uri="{FF2B5EF4-FFF2-40B4-BE49-F238E27FC236}">
                  <a16:creationId xmlns:a16="http://schemas.microsoft.com/office/drawing/2014/main" id="{74070901-277B-A7CA-70D2-B372C6474793}"/>
                </a:ext>
              </a:extLst>
            </p:cNvPr>
            <p:cNvSpPr/>
            <p:nvPr/>
          </p:nvSpPr>
          <p:spPr>
            <a:xfrm>
              <a:off x="-2399401" y="5220148"/>
              <a:ext cx="7641771" cy="8303650"/>
            </a:xfrm>
            <a:prstGeom prst="blockArc">
              <a:avLst/>
            </a:prstGeom>
            <a:gradFill flip="none" rotWithShape="1">
              <a:gsLst>
                <a:gs pos="0">
                  <a:srgbClr val="015FA9">
                    <a:shade val="30000"/>
                    <a:satMod val="115000"/>
                  </a:srgbClr>
                </a:gs>
                <a:gs pos="50000">
                  <a:srgbClr val="015FA9">
                    <a:shade val="67500"/>
                    <a:satMod val="115000"/>
                  </a:srgbClr>
                </a:gs>
                <a:gs pos="100000">
                  <a:srgbClr val="015FA9">
                    <a:shade val="100000"/>
                    <a:satMod val="115000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>
                <a:solidFill>
                  <a:schemeClr val="tx1"/>
                </a:solidFill>
              </a:endParaRPr>
            </a:p>
          </p:txBody>
        </p:sp>
      </p:grpSp>
      <p:grpSp>
        <p:nvGrpSpPr>
          <p:cNvPr id="12" name="Grupo 11">
            <a:extLst>
              <a:ext uri="{FF2B5EF4-FFF2-40B4-BE49-F238E27FC236}">
                <a16:creationId xmlns:a16="http://schemas.microsoft.com/office/drawing/2014/main" id="{6EF93350-1422-C121-6216-1A56457677A4}"/>
              </a:ext>
            </a:extLst>
          </p:cNvPr>
          <p:cNvGrpSpPr/>
          <p:nvPr/>
        </p:nvGrpSpPr>
        <p:grpSpPr>
          <a:xfrm rot="15742697">
            <a:off x="10725163" y="-6447979"/>
            <a:ext cx="7794171" cy="8552869"/>
            <a:chOff x="-2399401" y="4993341"/>
            <a:chExt cx="7794171" cy="8552869"/>
          </a:xfrm>
        </p:grpSpPr>
        <p:sp>
          <p:nvSpPr>
            <p:cNvPr id="13" name="Arco de bloque 12">
              <a:extLst>
                <a:ext uri="{FF2B5EF4-FFF2-40B4-BE49-F238E27FC236}">
                  <a16:creationId xmlns:a16="http://schemas.microsoft.com/office/drawing/2014/main" id="{81B98668-7EF4-47C9-FA1B-D0B99CF8846B}"/>
                </a:ext>
              </a:extLst>
            </p:cNvPr>
            <p:cNvSpPr/>
            <p:nvPr/>
          </p:nvSpPr>
          <p:spPr>
            <a:xfrm>
              <a:off x="-2247001" y="4993341"/>
              <a:ext cx="7641771" cy="8552869"/>
            </a:xfrm>
            <a:prstGeom prst="blockArc">
              <a:avLst/>
            </a:prstGeom>
            <a:solidFill>
              <a:srgbClr val="00234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>
                <a:solidFill>
                  <a:schemeClr val="tx1"/>
                </a:solidFill>
              </a:endParaRPr>
            </a:p>
          </p:txBody>
        </p:sp>
        <p:sp>
          <p:nvSpPr>
            <p:cNvPr id="14" name="Arco de bloque 13">
              <a:extLst>
                <a:ext uri="{FF2B5EF4-FFF2-40B4-BE49-F238E27FC236}">
                  <a16:creationId xmlns:a16="http://schemas.microsoft.com/office/drawing/2014/main" id="{0CF1188E-673D-7F1F-CA35-49D9A05FB90D}"/>
                </a:ext>
              </a:extLst>
            </p:cNvPr>
            <p:cNvSpPr/>
            <p:nvPr/>
          </p:nvSpPr>
          <p:spPr>
            <a:xfrm>
              <a:off x="-2399401" y="5220148"/>
              <a:ext cx="7641771" cy="8303650"/>
            </a:xfrm>
            <a:prstGeom prst="blockArc">
              <a:avLst/>
            </a:prstGeom>
            <a:gradFill flip="none" rotWithShape="1">
              <a:gsLst>
                <a:gs pos="0">
                  <a:srgbClr val="015FA9">
                    <a:shade val="30000"/>
                    <a:satMod val="115000"/>
                  </a:srgbClr>
                </a:gs>
                <a:gs pos="50000">
                  <a:srgbClr val="015FA9">
                    <a:shade val="67500"/>
                    <a:satMod val="115000"/>
                  </a:srgbClr>
                </a:gs>
                <a:gs pos="100000">
                  <a:srgbClr val="015FA9">
                    <a:shade val="100000"/>
                    <a:satMod val="115000"/>
                  </a:srgb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>
                <a:solidFill>
                  <a:schemeClr val="tx1"/>
                </a:solidFill>
              </a:endParaRPr>
            </a:p>
          </p:txBody>
        </p:sp>
      </p:grpSp>
      <p:sp>
        <p:nvSpPr>
          <p:cNvPr id="2" name="CuadroTexto 1">
            <a:extLst>
              <a:ext uri="{FF2B5EF4-FFF2-40B4-BE49-F238E27FC236}">
                <a16:creationId xmlns:a16="http://schemas.microsoft.com/office/drawing/2014/main" id="{B8330F59-998E-F5BA-FD8B-965579F314D6}"/>
              </a:ext>
            </a:extLst>
          </p:cNvPr>
          <p:cNvSpPr txBox="1"/>
          <p:nvPr/>
        </p:nvSpPr>
        <p:spPr>
          <a:xfrm>
            <a:off x="6096000" y="2151727"/>
            <a:ext cx="479036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Blip>
                <a:blip r:embed="rId3"/>
              </a:buBlip>
            </a:pPr>
            <a:r>
              <a:rPr lang="en-US" sz="2000" dirty="0">
                <a:latin typeface="Open Sans" pitchFamily="2" charset="0"/>
                <a:ea typeface="Open Sans" pitchFamily="2" charset="0"/>
                <a:cs typeface="Open Sans" pitchFamily="2" charset="0"/>
              </a:rPr>
              <a:t>Whales, majestic and awe-inspiring.</a:t>
            </a:r>
          </a:p>
          <a:p>
            <a:pPr marL="342900" indent="-342900">
              <a:buBlip>
                <a:blip r:embed="rId3"/>
              </a:buBlip>
            </a:pPr>
            <a:r>
              <a:rPr lang="en-US" sz="2000" dirty="0">
                <a:latin typeface="Open Sans" pitchFamily="2" charset="0"/>
                <a:ea typeface="Open Sans" pitchFamily="2" charset="0"/>
                <a:cs typeface="Open Sans" pitchFamily="2" charset="0"/>
              </a:rPr>
              <a:t>Sea turtles, fascinating creatures.</a:t>
            </a:r>
          </a:p>
          <a:p>
            <a:pPr marL="342900" indent="-342900">
              <a:buBlip>
                <a:blip r:embed="rId3"/>
              </a:buBlip>
            </a:pPr>
            <a:r>
              <a:rPr lang="en-US" sz="2000" dirty="0">
                <a:latin typeface="Open Sans" pitchFamily="2" charset="0"/>
                <a:ea typeface="Open Sans" pitchFamily="2" charset="0"/>
                <a:cs typeface="Open Sans" pitchFamily="2" charset="0"/>
              </a:rPr>
              <a:t>Dolphins, playful and enchanting.</a:t>
            </a:r>
          </a:p>
          <a:p>
            <a:pPr marL="342900" indent="-342900">
              <a:buBlip>
                <a:blip r:embed="rId3"/>
              </a:buBlip>
            </a:pPr>
            <a:r>
              <a:rPr lang="en-US" sz="2000" dirty="0">
                <a:latin typeface="Open Sans" pitchFamily="2" charset="0"/>
                <a:ea typeface="Open Sans" pitchFamily="2" charset="0"/>
                <a:cs typeface="Open Sans" pitchFamily="2" charset="0"/>
              </a:rPr>
              <a:t>The beauty of marine life never ceases to amaze us.</a:t>
            </a:r>
            <a:endParaRPr lang="es-MX" sz="200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6DE45A71-EB22-C09D-350F-6332EDB80656}"/>
              </a:ext>
            </a:extLst>
          </p:cNvPr>
          <p:cNvSpPr txBox="1"/>
          <p:nvPr/>
        </p:nvSpPr>
        <p:spPr>
          <a:xfrm>
            <a:off x="1091227" y="813567"/>
            <a:ext cx="51185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200" dirty="0" err="1">
                <a:solidFill>
                  <a:srgbClr val="00234B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Marvels</a:t>
            </a:r>
            <a:r>
              <a:rPr lang="es-MX" sz="3200" dirty="0">
                <a:solidFill>
                  <a:srgbClr val="00234B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lang="es-MX" sz="3200" dirty="0" err="1">
                <a:solidFill>
                  <a:srgbClr val="00234B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Near</a:t>
            </a:r>
            <a:r>
              <a:rPr lang="es-MX" sz="3200" dirty="0">
                <a:solidFill>
                  <a:srgbClr val="00234B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lang="es-MX" sz="3200" dirty="0" err="1">
                <a:solidFill>
                  <a:srgbClr val="00234B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the</a:t>
            </a:r>
            <a:r>
              <a:rPr lang="es-MX" sz="3200" dirty="0">
                <a:solidFill>
                  <a:srgbClr val="00234B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 Surface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69240A4A-9494-D7B3-B70E-4BA14C4A57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615" y="1720113"/>
            <a:ext cx="5281684" cy="2970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0303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Icono&#10;&#10;Descripción generada automáticamente con confianza media">
            <a:extLst>
              <a:ext uri="{FF2B5EF4-FFF2-40B4-BE49-F238E27FC236}">
                <a16:creationId xmlns:a16="http://schemas.microsoft.com/office/drawing/2014/main" id="{2363EC46-D2D8-C8E4-FE24-B6E5594FA9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6231" y="5477068"/>
            <a:ext cx="1080000" cy="871364"/>
          </a:xfrm>
          <a:prstGeom prst="rect">
            <a:avLst/>
          </a:prstGeom>
        </p:spPr>
      </p:pic>
      <p:grpSp>
        <p:nvGrpSpPr>
          <p:cNvPr id="11" name="Grupo 10">
            <a:extLst>
              <a:ext uri="{FF2B5EF4-FFF2-40B4-BE49-F238E27FC236}">
                <a16:creationId xmlns:a16="http://schemas.microsoft.com/office/drawing/2014/main" id="{B5D713A5-CEA6-ECAB-1378-8FA97F035E14}"/>
              </a:ext>
            </a:extLst>
          </p:cNvPr>
          <p:cNvGrpSpPr/>
          <p:nvPr/>
        </p:nvGrpSpPr>
        <p:grpSpPr>
          <a:xfrm>
            <a:off x="-5103413" y="4967215"/>
            <a:ext cx="7794171" cy="8552869"/>
            <a:chOff x="-2399401" y="4993341"/>
            <a:chExt cx="7794171" cy="8552869"/>
          </a:xfrm>
        </p:grpSpPr>
        <p:sp>
          <p:nvSpPr>
            <p:cNvPr id="9" name="Arco de bloque 8">
              <a:extLst>
                <a:ext uri="{FF2B5EF4-FFF2-40B4-BE49-F238E27FC236}">
                  <a16:creationId xmlns:a16="http://schemas.microsoft.com/office/drawing/2014/main" id="{3F3F7F53-102A-2570-08C0-C14D1E18DAAE}"/>
                </a:ext>
              </a:extLst>
            </p:cNvPr>
            <p:cNvSpPr/>
            <p:nvPr/>
          </p:nvSpPr>
          <p:spPr>
            <a:xfrm>
              <a:off x="-2247001" y="4993341"/>
              <a:ext cx="7641771" cy="8552869"/>
            </a:xfrm>
            <a:prstGeom prst="blockArc">
              <a:avLst/>
            </a:prstGeom>
            <a:solidFill>
              <a:srgbClr val="00234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>
                <a:solidFill>
                  <a:schemeClr val="tx1"/>
                </a:solidFill>
              </a:endParaRPr>
            </a:p>
          </p:txBody>
        </p:sp>
        <p:sp>
          <p:nvSpPr>
            <p:cNvPr id="10" name="Arco de bloque 9">
              <a:extLst>
                <a:ext uri="{FF2B5EF4-FFF2-40B4-BE49-F238E27FC236}">
                  <a16:creationId xmlns:a16="http://schemas.microsoft.com/office/drawing/2014/main" id="{74070901-277B-A7CA-70D2-B372C6474793}"/>
                </a:ext>
              </a:extLst>
            </p:cNvPr>
            <p:cNvSpPr/>
            <p:nvPr/>
          </p:nvSpPr>
          <p:spPr>
            <a:xfrm>
              <a:off x="-2399401" y="5220148"/>
              <a:ext cx="7641771" cy="8303650"/>
            </a:xfrm>
            <a:prstGeom prst="blockArc">
              <a:avLst/>
            </a:prstGeom>
            <a:gradFill flip="none" rotWithShape="1">
              <a:gsLst>
                <a:gs pos="0">
                  <a:srgbClr val="015FA9">
                    <a:shade val="30000"/>
                    <a:satMod val="115000"/>
                  </a:srgbClr>
                </a:gs>
                <a:gs pos="50000">
                  <a:srgbClr val="015FA9">
                    <a:shade val="67500"/>
                    <a:satMod val="115000"/>
                  </a:srgbClr>
                </a:gs>
                <a:gs pos="100000">
                  <a:srgbClr val="015FA9">
                    <a:shade val="100000"/>
                    <a:satMod val="115000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>
                <a:solidFill>
                  <a:schemeClr val="tx1"/>
                </a:solidFill>
              </a:endParaRPr>
            </a:p>
          </p:txBody>
        </p:sp>
      </p:grpSp>
      <p:grpSp>
        <p:nvGrpSpPr>
          <p:cNvPr id="12" name="Grupo 11">
            <a:extLst>
              <a:ext uri="{FF2B5EF4-FFF2-40B4-BE49-F238E27FC236}">
                <a16:creationId xmlns:a16="http://schemas.microsoft.com/office/drawing/2014/main" id="{6EF93350-1422-C121-6216-1A56457677A4}"/>
              </a:ext>
            </a:extLst>
          </p:cNvPr>
          <p:cNvGrpSpPr/>
          <p:nvPr/>
        </p:nvGrpSpPr>
        <p:grpSpPr>
          <a:xfrm rot="15742697">
            <a:off x="10725163" y="-6447979"/>
            <a:ext cx="7794171" cy="8552869"/>
            <a:chOff x="-2399401" y="4993341"/>
            <a:chExt cx="7794171" cy="8552869"/>
          </a:xfrm>
        </p:grpSpPr>
        <p:sp>
          <p:nvSpPr>
            <p:cNvPr id="13" name="Arco de bloque 12">
              <a:extLst>
                <a:ext uri="{FF2B5EF4-FFF2-40B4-BE49-F238E27FC236}">
                  <a16:creationId xmlns:a16="http://schemas.microsoft.com/office/drawing/2014/main" id="{81B98668-7EF4-47C9-FA1B-D0B99CF8846B}"/>
                </a:ext>
              </a:extLst>
            </p:cNvPr>
            <p:cNvSpPr/>
            <p:nvPr/>
          </p:nvSpPr>
          <p:spPr>
            <a:xfrm>
              <a:off x="-2247001" y="4993341"/>
              <a:ext cx="7641771" cy="8552869"/>
            </a:xfrm>
            <a:prstGeom prst="blockArc">
              <a:avLst/>
            </a:prstGeom>
            <a:solidFill>
              <a:srgbClr val="00234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>
                <a:solidFill>
                  <a:schemeClr val="tx1"/>
                </a:solidFill>
              </a:endParaRPr>
            </a:p>
          </p:txBody>
        </p:sp>
        <p:sp>
          <p:nvSpPr>
            <p:cNvPr id="14" name="Arco de bloque 13">
              <a:extLst>
                <a:ext uri="{FF2B5EF4-FFF2-40B4-BE49-F238E27FC236}">
                  <a16:creationId xmlns:a16="http://schemas.microsoft.com/office/drawing/2014/main" id="{0CF1188E-673D-7F1F-CA35-49D9A05FB90D}"/>
                </a:ext>
              </a:extLst>
            </p:cNvPr>
            <p:cNvSpPr/>
            <p:nvPr/>
          </p:nvSpPr>
          <p:spPr>
            <a:xfrm>
              <a:off x="-2399401" y="5220148"/>
              <a:ext cx="7641771" cy="8303650"/>
            </a:xfrm>
            <a:prstGeom prst="blockArc">
              <a:avLst/>
            </a:prstGeom>
            <a:gradFill flip="none" rotWithShape="1">
              <a:gsLst>
                <a:gs pos="0">
                  <a:srgbClr val="015FA9">
                    <a:shade val="30000"/>
                    <a:satMod val="115000"/>
                  </a:srgbClr>
                </a:gs>
                <a:gs pos="50000">
                  <a:srgbClr val="015FA9">
                    <a:shade val="67500"/>
                    <a:satMod val="115000"/>
                  </a:srgbClr>
                </a:gs>
                <a:gs pos="100000">
                  <a:srgbClr val="015FA9">
                    <a:shade val="100000"/>
                    <a:satMod val="115000"/>
                  </a:srgb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>
                <a:solidFill>
                  <a:schemeClr val="tx1"/>
                </a:solidFill>
              </a:endParaRPr>
            </a:p>
          </p:txBody>
        </p:sp>
      </p:grpSp>
      <p:sp>
        <p:nvSpPr>
          <p:cNvPr id="2" name="CuadroTexto 1">
            <a:extLst>
              <a:ext uri="{FF2B5EF4-FFF2-40B4-BE49-F238E27FC236}">
                <a16:creationId xmlns:a16="http://schemas.microsoft.com/office/drawing/2014/main" id="{B8330F59-998E-F5BA-FD8B-965579F314D6}"/>
              </a:ext>
            </a:extLst>
          </p:cNvPr>
          <p:cNvSpPr txBox="1"/>
          <p:nvPr/>
        </p:nvSpPr>
        <p:spPr>
          <a:xfrm>
            <a:off x="6096000" y="2151727"/>
            <a:ext cx="479036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Blip>
                <a:blip r:embed="rId3"/>
              </a:buBlip>
            </a:pPr>
            <a:r>
              <a:rPr lang="en-US" sz="2000" dirty="0">
                <a:latin typeface="Open Sans" pitchFamily="2" charset="0"/>
                <a:ea typeface="Open Sans" pitchFamily="2" charset="0"/>
                <a:cs typeface="Open Sans" pitchFamily="2" charset="0"/>
              </a:rPr>
              <a:t>Some ocean inhabitants can be dangerous to humans.</a:t>
            </a:r>
          </a:p>
          <a:p>
            <a:pPr marL="342900" indent="-342900">
              <a:buBlip>
                <a:blip r:embed="rId3"/>
              </a:buBlip>
            </a:pPr>
            <a:r>
              <a:rPr lang="en-US" sz="2000" dirty="0">
                <a:latin typeface="Open Sans" pitchFamily="2" charset="0"/>
                <a:ea typeface="Open Sans" pitchFamily="2" charset="0"/>
                <a:cs typeface="Open Sans" pitchFamily="2" charset="0"/>
              </a:rPr>
              <a:t>Mantas and venomous fish pose risks.</a:t>
            </a:r>
          </a:p>
          <a:p>
            <a:pPr marL="342900" indent="-342900">
              <a:buBlip>
                <a:blip r:embed="rId3"/>
              </a:buBlip>
            </a:pPr>
            <a:r>
              <a:rPr lang="en-US" sz="2000" dirty="0">
                <a:latin typeface="Open Sans" pitchFamily="2" charset="0"/>
                <a:ea typeface="Open Sans" pitchFamily="2" charset="0"/>
                <a:cs typeface="Open Sans" pitchFamily="2" charset="0"/>
              </a:rPr>
              <a:t>Lack of knowledge about these species has led to accidents.</a:t>
            </a:r>
          </a:p>
          <a:p>
            <a:pPr marL="342900" indent="-342900">
              <a:buBlip>
                <a:blip r:embed="rId3"/>
              </a:buBlip>
            </a:pPr>
            <a:endParaRPr lang="es-MX" sz="200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866FD94D-207C-419B-B8B7-9A6FA980D105}"/>
              </a:ext>
            </a:extLst>
          </p:cNvPr>
          <p:cNvSpPr txBox="1"/>
          <p:nvPr/>
        </p:nvSpPr>
        <p:spPr>
          <a:xfrm>
            <a:off x="1091226" y="823451"/>
            <a:ext cx="40676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200" dirty="0">
                <a:solidFill>
                  <a:srgbClr val="00234B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lang="es-MX" sz="3200" dirty="0" err="1">
                <a:solidFill>
                  <a:srgbClr val="00234B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Hidden</a:t>
            </a:r>
            <a:r>
              <a:rPr lang="es-MX" sz="3200" dirty="0">
                <a:solidFill>
                  <a:srgbClr val="00234B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lang="es-MX" sz="3200" dirty="0" err="1">
                <a:solidFill>
                  <a:srgbClr val="00234B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Dangers</a:t>
            </a:r>
            <a:endParaRPr lang="es-MX" sz="3200" dirty="0">
              <a:solidFill>
                <a:srgbClr val="00234B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00922420-86AF-A9ED-448F-860F71D0CAB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606" r="65715" b="24945"/>
          <a:stretch/>
        </p:blipFill>
        <p:spPr>
          <a:xfrm>
            <a:off x="645848" y="1701036"/>
            <a:ext cx="4972012" cy="2973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2765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Icono&#10;&#10;Descripción generada automáticamente con confianza media">
            <a:extLst>
              <a:ext uri="{FF2B5EF4-FFF2-40B4-BE49-F238E27FC236}">
                <a16:creationId xmlns:a16="http://schemas.microsoft.com/office/drawing/2014/main" id="{2363EC46-D2D8-C8E4-FE24-B6E5594FA9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6231" y="5477068"/>
            <a:ext cx="1080000" cy="871364"/>
          </a:xfrm>
          <a:prstGeom prst="rect">
            <a:avLst/>
          </a:prstGeom>
        </p:spPr>
      </p:pic>
      <p:grpSp>
        <p:nvGrpSpPr>
          <p:cNvPr id="11" name="Grupo 10">
            <a:extLst>
              <a:ext uri="{FF2B5EF4-FFF2-40B4-BE49-F238E27FC236}">
                <a16:creationId xmlns:a16="http://schemas.microsoft.com/office/drawing/2014/main" id="{B5D713A5-CEA6-ECAB-1378-8FA97F035E14}"/>
              </a:ext>
            </a:extLst>
          </p:cNvPr>
          <p:cNvGrpSpPr/>
          <p:nvPr/>
        </p:nvGrpSpPr>
        <p:grpSpPr>
          <a:xfrm>
            <a:off x="-5103413" y="4967215"/>
            <a:ext cx="7794171" cy="8552869"/>
            <a:chOff x="-2399401" y="4993341"/>
            <a:chExt cx="7794171" cy="8552869"/>
          </a:xfrm>
        </p:grpSpPr>
        <p:sp>
          <p:nvSpPr>
            <p:cNvPr id="9" name="Arco de bloque 8">
              <a:extLst>
                <a:ext uri="{FF2B5EF4-FFF2-40B4-BE49-F238E27FC236}">
                  <a16:creationId xmlns:a16="http://schemas.microsoft.com/office/drawing/2014/main" id="{3F3F7F53-102A-2570-08C0-C14D1E18DAAE}"/>
                </a:ext>
              </a:extLst>
            </p:cNvPr>
            <p:cNvSpPr/>
            <p:nvPr/>
          </p:nvSpPr>
          <p:spPr>
            <a:xfrm>
              <a:off x="-2247001" y="4993341"/>
              <a:ext cx="7641771" cy="8552869"/>
            </a:xfrm>
            <a:prstGeom prst="blockArc">
              <a:avLst/>
            </a:prstGeom>
            <a:solidFill>
              <a:srgbClr val="00234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>
                <a:solidFill>
                  <a:schemeClr val="tx1"/>
                </a:solidFill>
              </a:endParaRPr>
            </a:p>
          </p:txBody>
        </p:sp>
        <p:sp>
          <p:nvSpPr>
            <p:cNvPr id="10" name="Arco de bloque 9">
              <a:extLst>
                <a:ext uri="{FF2B5EF4-FFF2-40B4-BE49-F238E27FC236}">
                  <a16:creationId xmlns:a16="http://schemas.microsoft.com/office/drawing/2014/main" id="{74070901-277B-A7CA-70D2-B372C6474793}"/>
                </a:ext>
              </a:extLst>
            </p:cNvPr>
            <p:cNvSpPr/>
            <p:nvPr/>
          </p:nvSpPr>
          <p:spPr>
            <a:xfrm>
              <a:off x="-2399401" y="5220148"/>
              <a:ext cx="7641771" cy="8303650"/>
            </a:xfrm>
            <a:prstGeom prst="blockArc">
              <a:avLst/>
            </a:prstGeom>
            <a:gradFill flip="none" rotWithShape="1">
              <a:gsLst>
                <a:gs pos="0">
                  <a:srgbClr val="015FA9">
                    <a:shade val="30000"/>
                    <a:satMod val="115000"/>
                  </a:srgbClr>
                </a:gs>
                <a:gs pos="50000">
                  <a:srgbClr val="015FA9">
                    <a:shade val="67500"/>
                    <a:satMod val="115000"/>
                  </a:srgbClr>
                </a:gs>
                <a:gs pos="100000">
                  <a:srgbClr val="015FA9">
                    <a:shade val="100000"/>
                    <a:satMod val="115000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>
                <a:solidFill>
                  <a:schemeClr val="tx1"/>
                </a:solidFill>
              </a:endParaRPr>
            </a:p>
          </p:txBody>
        </p:sp>
      </p:grpSp>
      <p:grpSp>
        <p:nvGrpSpPr>
          <p:cNvPr id="12" name="Grupo 11">
            <a:extLst>
              <a:ext uri="{FF2B5EF4-FFF2-40B4-BE49-F238E27FC236}">
                <a16:creationId xmlns:a16="http://schemas.microsoft.com/office/drawing/2014/main" id="{6EF93350-1422-C121-6216-1A56457677A4}"/>
              </a:ext>
            </a:extLst>
          </p:cNvPr>
          <p:cNvGrpSpPr/>
          <p:nvPr/>
        </p:nvGrpSpPr>
        <p:grpSpPr>
          <a:xfrm rot="15742697">
            <a:off x="10725163" y="-6447979"/>
            <a:ext cx="7794171" cy="8552869"/>
            <a:chOff x="-2399401" y="4993341"/>
            <a:chExt cx="7794171" cy="8552869"/>
          </a:xfrm>
        </p:grpSpPr>
        <p:sp>
          <p:nvSpPr>
            <p:cNvPr id="13" name="Arco de bloque 12">
              <a:extLst>
                <a:ext uri="{FF2B5EF4-FFF2-40B4-BE49-F238E27FC236}">
                  <a16:creationId xmlns:a16="http://schemas.microsoft.com/office/drawing/2014/main" id="{81B98668-7EF4-47C9-FA1B-D0B99CF8846B}"/>
                </a:ext>
              </a:extLst>
            </p:cNvPr>
            <p:cNvSpPr/>
            <p:nvPr/>
          </p:nvSpPr>
          <p:spPr>
            <a:xfrm>
              <a:off x="-2247001" y="4993341"/>
              <a:ext cx="7641771" cy="8552869"/>
            </a:xfrm>
            <a:prstGeom prst="blockArc">
              <a:avLst/>
            </a:prstGeom>
            <a:solidFill>
              <a:srgbClr val="00234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>
                <a:solidFill>
                  <a:schemeClr val="tx1"/>
                </a:solidFill>
              </a:endParaRPr>
            </a:p>
          </p:txBody>
        </p:sp>
        <p:sp>
          <p:nvSpPr>
            <p:cNvPr id="14" name="Arco de bloque 13">
              <a:extLst>
                <a:ext uri="{FF2B5EF4-FFF2-40B4-BE49-F238E27FC236}">
                  <a16:creationId xmlns:a16="http://schemas.microsoft.com/office/drawing/2014/main" id="{0CF1188E-673D-7F1F-CA35-49D9A05FB90D}"/>
                </a:ext>
              </a:extLst>
            </p:cNvPr>
            <p:cNvSpPr/>
            <p:nvPr/>
          </p:nvSpPr>
          <p:spPr>
            <a:xfrm>
              <a:off x="-2399401" y="5220148"/>
              <a:ext cx="7641771" cy="8303650"/>
            </a:xfrm>
            <a:prstGeom prst="blockArc">
              <a:avLst/>
            </a:prstGeom>
            <a:gradFill flip="none" rotWithShape="1">
              <a:gsLst>
                <a:gs pos="0">
                  <a:srgbClr val="015FA9">
                    <a:shade val="30000"/>
                    <a:satMod val="115000"/>
                  </a:srgbClr>
                </a:gs>
                <a:gs pos="50000">
                  <a:srgbClr val="015FA9">
                    <a:shade val="67500"/>
                    <a:satMod val="115000"/>
                  </a:srgbClr>
                </a:gs>
                <a:gs pos="100000">
                  <a:srgbClr val="015FA9">
                    <a:shade val="100000"/>
                    <a:satMod val="115000"/>
                  </a:srgb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>
                <a:solidFill>
                  <a:schemeClr val="tx1"/>
                </a:solidFill>
              </a:endParaRPr>
            </a:p>
          </p:txBody>
        </p:sp>
      </p:grpSp>
      <p:sp>
        <p:nvSpPr>
          <p:cNvPr id="2" name="CuadroTexto 1">
            <a:extLst>
              <a:ext uri="{FF2B5EF4-FFF2-40B4-BE49-F238E27FC236}">
                <a16:creationId xmlns:a16="http://schemas.microsoft.com/office/drawing/2014/main" id="{B8330F59-998E-F5BA-FD8B-965579F314D6}"/>
              </a:ext>
            </a:extLst>
          </p:cNvPr>
          <p:cNvSpPr txBox="1"/>
          <p:nvPr/>
        </p:nvSpPr>
        <p:spPr>
          <a:xfrm>
            <a:off x="6096000" y="2151727"/>
            <a:ext cx="479036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Blip>
                <a:blip r:embed="rId3"/>
              </a:buBlip>
            </a:pPr>
            <a:r>
              <a:rPr lang="en-US" sz="2000" dirty="0">
                <a:latin typeface="Open Sans" pitchFamily="2" charset="0"/>
                <a:ea typeface="Open Sans" pitchFamily="2" charset="0"/>
                <a:cs typeface="Open Sans" pitchFamily="2" charset="0"/>
              </a:rPr>
              <a:t>We must acknowledge our limited understanding.</a:t>
            </a:r>
          </a:p>
          <a:p>
            <a:pPr marL="342900" indent="-342900">
              <a:buBlip>
                <a:blip r:embed="rId3"/>
              </a:buBlip>
            </a:pPr>
            <a:r>
              <a:rPr lang="en-US" sz="2000" dirty="0">
                <a:latin typeface="Open Sans" pitchFamily="2" charset="0"/>
                <a:ea typeface="Open Sans" pitchFamily="2" charset="0"/>
                <a:cs typeface="Open Sans" pitchFamily="2" charset="0"/>
              </a:rPr>
              <a:t>Ocean exploration is vital for safety.</a:t>
            </a:r>
          </a:p>
          <a:p>
            <a:pPr marL="342900" indent="-342900">
              <a:buBlip>
                <a:blip r:embed="rId3"/>
              </a:buBlip>
            </a:pPr>
            <a:r>
              <a:rPr lang="en-US" sz="2000" dirty="0">
                <a:latin typeface="Open Sans" pitchFamily="2" charset="0"/>
                <a:ea typeface="Open Sans" pitchFamily="2" charset="0"/>
                <a:cs typeface="Open Sans" pitchFamily="2" charset="0"/>
              </a:rPr>
              <a:t>Responsible beachgoers need reliable information.</a:t>
            </a:r>
            <a:endParaRPr lang="es-MX" sz="200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7B036E56-640D-AECF-C31A-03B7C90249FA}"/>
              </a:ext>
            </a:extLst>
          </p:cNvPr>
          <p:cNvSpPr txBox="1"/>
          <p:nvPr/>
        </p:nvSpPr>
        <p:spPr>
          <a:xfrm>
            <a:off x="1091227" y="823451"/>
            <a:ext cx="51594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200" dirty="0" err="1">
                <a:solidFill>
                  <a:srgbClr val="00234B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The</a:t>
            </a:r>
            <a:r>
              <a:rPr lang="es-MX" sz="3200" dirty="0">
                <a:solidFill>
                  <a:srgbClr val="00234B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lang="es-MX" sz="3200" dirty="0" err="1">
                <a:solidFill>
                  <a:srgbClr val="00234B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Need</a:t>
            </a:r>
            <a:r>
              <a:rPr lang="es-MX" sz="3200" dirty="0">
                <a:solidFill>
                  <a:srgbClr val="00234B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 for </a:t>
            </a:r>
            <a:r>
              <a:rPr lang="es-MX" sz="3200" dirty="0" err="1">
                <a:solidFill>
                  <a:srgbClr val="00234B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Knowledge</a:t>
            </a:r>
            <a:endParaRPr lang="es-MX" sz="3200" dirty="0">
              <a:solidFill>
                <a:srgbClr val="00234B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C9D64D69-103A-A55D-AF4B-E9D19006FA5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985" t="18427" r="374" b="60346"/>
          <a:stretch/>
        </p:blipFill>
        <p:spPr>
          <a:xfrm>
            <a:off x="518613" y="1890785"/>
            <a:ext cx="5159448" cy="2312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551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Icono&#10;&#10;Descripción generada automáticamente con confianza media">
            <a:extLst>
              <a:ext uri="{FF2B5EF4-FFF2-40B4-BE49-F238E27FC236}">
                <a16:creationId xmlns:a16="http://schemas.microsoft.com/office/drawing/2014/main" id="{2363EC46-D2D8-C8E4-FE24-B6E5594FA9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6231" y="5477068"/>
            <a:ext cx="1080000" cy="871364"/>
          </a:xfrm>
          <a:prstGeom prst="rect">
            <a:avLst/>
          </a:prstGeom>
        </p:spPr>
      </p:pic>
      <p:grpSp>
        <p:nvGrpSpPr>
          <p:cNvPr id="11" name="Grupo 10">
            <a:extLst>
              <a:ext uri="{FF2B5EF4-FFF2-40B4-BE49-F238E27FC236}">
                <a16:creationId xmlns:a16="http://schemas.microsoft.com/office/drawing/2014/main" id="{B5D713A5-CEA6-ECAB-1378-8FA97F035E14}"/>
              </a:ext>
            </a:extLst>
          </p:cNvPr>
          <p:cNvGrpSpPr/>
          <p:nvPr/>
        </p:nvGrpSpPr>
        <p:grpSpPr>
          <a:xfrm>
            <a:off x="-5103413" y="4967215"/>
            <a:ext cx="7794171" cy="8552869"/>
            <a:chOff x="-2399401" y="4993341"/>
            <a:chExt cx="7794171" cy="8552869"/>
          </a:xfrm>
        </p:grpSpPr>
        <p:sp>
          <p:nvSpPr>
            <p:cNvPr id="9" name="Arco de bloque 8">
              <a:extLst>
                <a:ext uri="{FF2B5EF4-FFF2-40B4-BE49-F238E27FC236}">
                  <a16:creationId xmlns:a16="http://schemas.microsoft.com/office/drawing/2014/main" id="{3F3F7F53-102A-2570-08C0-C14D1E18DAAE}"/>
                </a:ext>
              </a:extLst>
            </p:cNvPr>
            <p:cNvSpPr/>
            <p:nvPr/>
          </p:nvSpPr>
          <p:spPr>
            <a:xfrm>
              <a:off x="-2247001" y="4993341"/>
              <a:ext cx="7641771" cy="8552869"/>
            </a:xfrm>
            <a:prstGeom prst="blockArc">
              <a:avLst/>
            </a:prstGeom>
            <a:solidFill>
              <a:srgbClr val="00234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>
                <a:solidFill>
                  <a:schemeClr val="tx1"/>
                </a:solidFill>
              </a:endParaRPr>
            </a:p>
          </p:txBody>
        </p:sp>
        <p:sp>
          <p:nvSpPr>
            <p:cNvPr id="10" name="Arco de bloque 9">
              <a:extLst>
                <a:ext uri="{FF2B5EF4-FFF2-40B4-BE49-F238E27FC236}">
                  <a16:creationId xmlns:a16="http://schemas.microsoft.com/office/drawing/2014/main" id="{74070901-277B-A7CA-70D2-B372C6474793}"/>
                </a:ext>
              </a:extLst>
            </p:cNvPr>
            <p:cNvSpPr/>
            <p:nvPr/>
          </p:nvSpPr>
          <p:spPr>
            <a:xfrm>
              <a:off x="-2399401" y="5220148"/>
              <a:ext cx="7641771" cy="8303650"/>
            </a:xfrm>
            <a:prstGeom prst="blockArc">
              <a:avLst/>
            </a:prstGeom>
            <a:gradFill flip="none" rotWithShape="1">
              <a:gsLst>
                <a:gs pos="0">
                  <a:srgbClr val="015FA9">
                    <a:shade val="30000"/>
                    <a:satMod val="115000"/>
                  </a:srgbClr>
                </a:gs>
                <a:gs pos="50000">
                  <a:srgbClr val="015FA9">
                    <a:shade val="67500"/>
                    <a:satMod val="115000"/>
                  </a:srgbClr>
                </a:gs>
                <a:gs pos="100000">
                  <a:srgbClr val="015FA9">
                    <a:shade val="100000"/>
                    <a:satMod val="115000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>
                <a:solidFill>
                  <a:schemeClr val="tx1"/>
                </a:solidFill>
              </a:endParaRPr>
            </a:p>
          </p:txBody>
        </p:sp>
      </p:grpSp>
      <p:grpSp>
        <p:nvGrpSpPr>
          <p:cNvPr id="12" name="Grupo 11">
            <a:extLst>
              <a:ext uri="{FF2B5EF4-FFF2-40B4-BE49-F238E27FC236}">
                <a16:creationId xmlns:a16="http://schemas.microsoft.com/office/drawing/2014/main" id="{6EF93350-1422-C121-6216-1A56457677A4}"/>
              </a:ext>
            </a:extLst>
          </p:cNvPr>
          <p:cNvGrpSpPr/>
          <p:nvPr/>
        </p:nvGrpSpPr>
        <p:grpSpPr>
          <a:xfrm rot="15742697">
            <a:off x="10725163" y="-6447979"/>
            <a:ext cx="7794171" cy="8552869"/>
            <a:chOff x="-2399401" y="4993341"/>
            <a:chExt cx="7794171" cy="8552869"/>
          </a:xfrm>
        </p:grpSpPr>
        <p:sp>
          <p:nvSpPr>
            <p:cNvPr id="13" name="Arco de bloque 12">
              <a:extLst>
                <a:ext uri="{FF2B5EF4-FFF2-40B4-BE49-F238E27FC236}">
                  <a16:creationId xmlns:a16="http://schemas.microsoft.com/office/drawing/2014/main" id="{81B98668-7EF4-47C9-FA1B-D0B99CF8846B}"/>
                </a:ext>
              </a:extLst>
            </p:cNvPr>
            <p:cNvSpPr/>
            <p:nvPr/>
          </p:nvSpPr>
          <p:spPr>
            <a:xfrm>
              <a:off x="-2247001" y="4993341"/>
              <a:ext cx="7641771" cy="8552869"/>
            </a:xfrm>
            <a:prstGeom prst="blockArc">
              <a:avLst/>
            </a:prstGeom>
            <a:solidFill>
              <a:srgbClr val="00234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>
                <a:solidFill>
                  <a:schemeClr val="tx1"/>
                </a:solidFill>
              </a:endParaRPr>
            </a:p>
          </p:txBody>
        </p:sp>
        <p:sp>
          <p:nvSpPr>
            <p:cNvPr id="14" name="Arco de bloque 13">
              <a:extLst>
                <a:ext uri="{FF2B5EF4-FFF2-40B4-BE49-F238E27FC236}">
                  <a16:creationId xmlns:a16="http://schemas.microsoft.com/office/drawing/2014/main" id="{0CF1188E-673D-7F1F-CA35-49D9A05FB90D}"/>
                </a:ext>
              </a:extLst>
            </p:cNvPr>
            <p:cNvSpPr/>
            <p:nvPr/>
          </p:nvSpPr>
          <p:spPr>
            <a:xfrm>
              <a:off x="-2399401" y="5220148"/>
              <a:ext cx="7641771" cy="8303650"/>
            </a:xfrm>
            <a:prstGeom prst="blockArc">
              <a:avLst/>
            </a:prstGeom>
            <a:gradFill flip="none" rotWithShape="1">
              <a:gsLst>
                <a:gs pos="0">
                  <a:srgbClr val="015FA9">
                    <a:shade val="30000"/>
                    <a:satMod val="115000"/>
                  </a:srgbClr>
                </a:gs>
                <a:gs pos="50000">
                  <a:srgbClr val="015FA9">
                    <a:shade val="67500"/>
                    <a:satMod val="115000"/>
                  </a:srgbClr>
                </a:gs>
                <a:gs pos="100000">
                  <a:srgbClr val="015FA9">
                    <a:shade val="100000"/>
                    <a:satMod val="115000"/>
                  </a:srgb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>
                <a:solidFill>
                  <a:schemeClr val="tx1"/>
                </a:solidFill>
              </a:endParaRPr>
            </a:p>
          </p:txBody>
        </p:sp>
      </p:grpSp>
      <p:sp>
        <p:nvSpPr>
          <p:cNvPr id="2" name="CuadroTexto 1">
            <a:extLst>
              <a:ext uri="{FF2B5EF4-FFF2-40B4-BE49-F238E27FC236}">
                <a16:creationId xmlns:a16="http://schemas.microsoft.com/office/drawing/2014/main" id="{B8330F59-998E-F5BA-FD8B-965579F314D6}"/>
              </a:ext>
            </a:extLst>
          </p:cNvPr>
          <p:cNvSpPr txBox="1"/>
          <p:nvPr/>
        </p:nvSpPr>
        <p:spPr>
          <a:xfrm>
            <a:off x="6096000" y="2151727"/>
            <a:ext cx="479036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Blip>
                <a:blip r:embed="rId3"/>
              </a:buBlip>
            </a:pPr>
            <a:r>
              <a:rPr lang="en-US" sz="2000" dirty="0">
                <a:latin typeface="Open Sans" pitchFamily="2" charset="0"/>
                <a:ea typeface="Open Sans" pitchFamily="2" charset="0"/>
                <a:cs typeface="Open Sans" pitchFamily="2" charset="0"/>
              </a:rPr>
              <a:t>What-R, your ocean companion.</a:t>
            </a:r>
          </a:p>
          <a:p>
            <a:pPr marL="342900" indent="-342900">
              <a:buBlip>
                <a:blip r:embed="rId3"/>
              </a:buBlip>
            </a:pPr>
            <a:r>
              <a:rPr lang="en-US" sz="2000" dirty="0">
                <a:latin typeface="Open Sans" pitchFamily="2" charset="0"/>
                <a:ea typeface="Open Sans" pitchFamily="2" charset="0"/>
                <a:cs typeface="Open Sans" pitchFamily="2" charset="0"/>
              </a:rPr>
              <a:t>Scan a QR code on the beach.</a:t>
            </a:r>
          </a:p>
          <a:p>
            <a:pPr marL="342900" indent="-342900">
              <a:buBlip>
                <a:blip r:embed="rId3"/>
              </a:buBlip>
            </a:pPr>
            <a:r>
              <a:rPr lang="en-US" sz="2000" dirty="0">
                <a:latin typeface="Open Sans" pitchFamily="2" charset="0"/>
                <a:ea typeface="Open Sans" pitchFamily="2" charset="0"/>
                <a:cs typeface="Open Sans" pitchFamily="2" charset="0"/>
              </a:rPr>
              <a:t>Instantly access information about marine species in the area.</a:t>
            </a:r>
          </a:p>
          <a:p>
            <a:pPr marL="342900" indent="-342900">
              <a:buBlip>
                <a:blip r:embed="rId3"/>
              </a:buBlip>
            </a:pPr>
            <a:r>
              <a:rPr lang="en-US" sz="2000" dirty="0">
                <a:latin typeface="Open Sans" pitchFamily="2" charset="0"/>
                <a:ea typeface="Open Sans" pitchFamily="2" charset="0"/>
                <a:cs typeface="Open Sans" pitchFamily="2" charset="0"/>
              </a:rPr>
              <a:t>Learn about potential risks and safe practices.</a:t>
            </a:r>
            <a:endParaRPr lang="es-MX" sz="200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30C2EC59-E462-FE9E-DF54-C4A2E1A78A69}"/>
              </a:ext>
            </a:extLst>
          </p:cNvPr>
          <p:cNvSpPr txBox="1"/>
          <p:nvPr/>
        </p:nvSpPr>
        <p:spPr>
          <a:xfrm>
            <a:off x="1091227" y="823451"/>
            <a:ext cx="43269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200" dirty="0">
                <a:solidFill>
                  <a:srgbClr val="00234B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lang="es-MX" sz="3200" dirty="0" err="1">
                <a:solidFill>
                  <a:srgbClr val="00234B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Introducing</a:t>
            </a:r>
            <a:r>
              <a:rPr lang="es-MX" sz="3200" dirty="0">
                <a:solidFill>
                  <a:srgbClr val="00234B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lang="es-MX" sz="3200" dirty="0" err="1">
                <a:solidFill>
                  <a:srgbClr val="00234B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What</a:t>
            </a:r>
            <a:r>
              <a:rPr lang="es-MX" sz="3200" dirty="0">
                <a:solidFill>
                  <a:srgbClr val="00234B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-R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8A2821E-4901-E264-F001-E0035F788B5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942" r="73547" b="55718"/>
          <a:stretch/>
        </p:blipFill>
        <p:spPr>
          <a:xfrm>
            <a:off x="623248" y="1793351"/>
            <a:ext cx="4972334" cy="2784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7386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Icono&#10;&#10;Descripción generada automáticamente con confianza media">
            <a:extLst>
              <a:ext uri="{FF2B5EF4-FFF2-40B4-BE49-F238E27FC236}">
                <a16:creationId xmlns:a16="http://schemas.microsoft.com/office/drawing/2014/main" id="{2363EC46-D2D8-C8E4-FE24-B6E5594FA9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6231" y="5477068"/>
            <a:ext cx="1080000" cy="871364"/>
          </a:xfrm>
          <a:prstGeom prst="rect">
            <a:avLst/>
          </a:prstGeom>
        </p:spPr>
      </p:pic>
      <p:grpSp>
        <p:nvGrpSpPr>
          <p:cNvPr id="11" name="Grupo 10">
            <a:extLst>
              <a:ext uri="{FF2B5EF4-FFF2-40B4-BE49-F238E27FC236}">
                <a16:creationId xmlns:a16="http://schemas.microsoft.com/office/drawing/2014/main" id="{B5D713A5-CEA6-ECAB-1378-8FA97F035E14}"/>
              </a:ext>
            </a:extLst>
          </p:cNvPr>
          <p:cNvGrpSpPr/>
          <p:nvPr/>
        </p:nvGrpSpPr>
        <p:grpSpPr>
          <a:xfrm>
            <a:off x="-5103413" y="4967215"/>
            <a:ext cx="7794171" cy="8552869"/>
            <a:chOff x="-2399401" y="4993341"/>
            <a:chExt cx="7794171" cy="8552869"/>
          </a:xfrm>
        </p:grpSpPr>
        <p:sp>
          <p:nvSpPr>
            <p:cNvPr id="9" name="Arco de bloque 8">
              <a:extLst>
                <a:ext uri="{FF2B5EF4-FFF2-40B4-BE49-F238E27FC236}">
                  <a16:creationId xmlns:a16="http://schemas.microsoft.com/office/drawing/2014/main" id="{3F3F7F53-102A-2570-08C0-C14D1E18DAAE}"/>
                </a:ext>
              </a:extLst>
            </p:cNvPr>
            <p:cNvSpPr/>
            <p:nvPr/>
          </p:nvSpPr>
          <p:spPr>
            <a:xfrm>
              <a:off x="-2247001" y="4993341"/>
              <a:ext cx="7641771" cy="8552869"/>
            </a:xfrm>
            <a:prstGeom prst="blockArc">
              <a:avLst/>
            </a:prstGeom>
            <a:solidFill>
              <a:srgbClr val="00234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>
                <a:solidFill>
                  <a:schemeClr val="tx1"/>
                </a:solidFill>
              </a:endParaRPr>
            </a:p>
          </p:txBody>
        </p:sp>
        <p:sp>
          <p:nvSpPr>
            <p:cNvPr id="10" name="Arco de bloque 9">
              <a:extLst>
                <a:ext uri="{FF2B5EF4-FFF2-40B4-BE49-F238E27FC236}">
                  <a16:creationId xmlns:a16="http://schemas.microsoft.com/office/drawing/2014/main" id="{74070901-277B-A7CA-70D2-B372C6474793}"/>
                </a:ext>
              </a:extLst>
            </p:cNvPr>
            <p:cNvSpPr/>
            <p:nvPr/>
          </p:nvSpPr>
          <p:spPr>
            <a:xfrm>
              <a:off x="-2399401" y="5220148"/>
              <a:ext cx="7641771" cy="8303650"/>
            </a:xfrm>
            <a:prstGeom prst="blockArc">
              <a:avLst/>
            </a:prstGeom>
            <a:gradFill flip="none" rotWithShape="1">
              <a:gsLst>
                <a:gs pos="0">
                  <a:srgbClr val="015FA9">
                    <a:shade val="30000"/>
                    <a:satMod val="115000"/>
                  </a:srgbClr>
                </a:gs>
                <a:gs pos="50000">
                  <a:srgbClr val="015FA9">
                    <a:shade val="67500"/>
                    <a:satMod val="115000"/>
                  </a:srgbClr>
                </a:gs>
                <a:gs pos="100000">
                  <a:srgbClr val="015FA9">
                    <a:shade val="100000"/>
                    <a:satMod val="115000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>
                <a:solidFill>
                  <a:schemeClr val="tx1"/>
                </a:solidFill>
              </a:endParaRPr>
            </a:p>
          </p:txBody>
        </p:sp>
      </p:grpSp>
      <p:grpSp>
        <p:nvGrpSpPr>
          <p:cNvPr id="12" name="Grupo 11">
            <a:extLst>
              <a:ext uri="{FF2B5EF4-FFF2-40B4-BE49-F238E27FC236}">
                <a16:creationId xmlns:a16="http://schemas.microsoft.com/office/drawing/2014/main" id="{6EF93350-1422-C121-6216-1A56457677A4}"/>
              </a:ext>
            </a:extLst>
          </p:cNvPr>
          <p:cNvGrpSpPr/>
          <p:nvPr/>
        </p:nvGrpSpPr>
        <p:grpSpPr>
          <a:xfrm rot="15742697">
            <a:off x="10725163" y="-6447979"/>
            <a:ext cx="7794171" cy="8552869"/>
            <a:chOff x="-2399401" y="4993341"/>
            <a:chExt cx="7794171" cy="8552869"/>
          </a:xfrm>
        </p:grpSpPr>
        <p:sp>
          <p:nvSpPr>
            <p:cNvPr id="13" name="Arco de bloque 12">
              <a:extLst>
                <a:ext uri="{FF2B5EF4-FFF2-40B4-BE49-F238E27FC236}">
                  <a16:creationId xmlns:a16="http://schemas.microsoft.com/office/drawing/2014/main" id="{81B98668-7EF4-47C9-FA1B-D0B99CF8846B}"/>
                </a:ext>
              </a:extLst>
            </p:cNvPr>
            <p:cNvSpPr/>
            <p:nvPr/>
          </p:nvSpPr>
          <p:spPr>
            <a:xfrm>
              <a:off x="-2247001" y="4993341"/>
              <a:ext cx="7641771" cy="8552869"/>
            </a:xfrm>
            <a:prstGeom prst="blockArc">
              <a:avLst/>
            </a:prstGeom>
            <a:solidFill>
              <a:srgbClr val="00234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>
                <a:solidFill>
                  <a:schemeClr val="tx1"/>
                </a:solidFill>
              </a:endParaRPr>
            </a:p>
          </p:txBody>
        </p:sp>
        <p:sp>
          <p:nvSpPr>
            <p:cNvPr id="14" name="Arco de bloque 13">
              <a:extLst>
                <a:ext uri="{FF2B5EF4-FFF2-40B4-BE49-F238E27FC236}">
                  <a16:creationId xmlns:a16="http://schemas.microsoft.com/office/drawing/2014/main" id="{0CF1188E-673D-7F1F-CA35-49D9A05FB90D}"/>
                </a:ext>
              </a:extLst>
            </p:cNvPr>
            <p:cNvSpPr/>
            <p:nvPr/>
          </p:nvSpPr>
          <p:spPr>
            <a:xfrm>
              <a:off x="-2399401" y="5220148"/>
              <a:ext cx="7641771" cy="8303650"/>
            </a:xfrm>
            <a:prstGeom prst="blockArc">
              <a:avLst/>
            </a:prstGeom>
            <a:gradFill flip="none" rotWithShape="1">
              <a:gsLst>
                <a:gs pos="0">
                  <a:srgbClr val="015FA9">
                    <a:shade val="30000"/>
                    <a:satMod val="115000"/>
                  </a:srgbClr>
                </a:gs>
                <a:gs pos="50000">
                  <a:srgbClr val="015FA9">
                    <a:shade val="67500"/>
                    <a:satMod val="115000"/>
                  </a:srgbClr>
                </a:gs>
                <a:gs pos="100000">
                  <a:srgbClr val="015FA9">
                    <a:shade val="100000"/>
                    <a:satMod val="115000"/>
                  </a:srgb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>
                <a:solidFill>
                  <a:schemeClr val="tx1"/>
                </a:solidFill>
              </a:endParaRPr>
            </a:p>
          </p:txBody>
        </p:sp>
      </p:grpSp>
      <p:sp>
        <p:nvSpPr>
          <p:cNvPr id="2" name="CuadroTexto 1">
            <a:extLst>
              <a:ext uri="{FF2B5EF4-FFF2-40B4-BE49-F238E27FC236}">
                <a16:creationId xmlns:a16="http://schemas.microsoft.com/office/drawing/2014/main" id="{B8330F59-998E-F5BA-FD8B-965579F314D6}"/>
              </a:ext>
            </a:extLst>
          </p:cNvPr>
          <p:cNvSpPr txBox="1"/>
          <p:nvPr/>
        </p:nvSpPr>
        <p:spPr>
          <a:xfrm>
            <a:off x="6096000" y="2151727"/>
            <a:ext cx="479036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Blip>
                <a:blip r:embed="rId3"/>
              </a:buBlip>
            </a:pPr>
            <a:r>
              <a:rPr lang="en-US" sz="2000" dirty="0">
                <a:latin typeface="Open Sans" pitchFamily="2" charset="0"/>
                <a:ea typeface="Open Sans" pitchFamily="2" charset="0"/>
                <a:cs typeface="Open Sans" pitchFamily="2" charset="0"/>
              </a:rPr>
              <a:t>What-R prioritizes your safety and enjoyment.</a:t>
            </a:r>
          </a:p>
          <a:p>
            <a:pPr marL="342900" indent="-342900">
              <a:buBlip>
                <a:blip r:embed="rId3"/>
              </a:buBlip>
            </a:pPr>
            <a:r>
              <a:rPr lang="en-US" sz="2000" dirty="0">
                <a:latin typeface="Open Sans" pitchFamily="2" charset="0"/>
                <a:ea typeface="Open Sans" pitchFamily="2" charset="0"/>
                <a:cs typeface="Open Sans" pitchFamily="2" charset="0"/>
              </a:rPr>
              <a:t>Explore the wonders of the ocean worry-free.</a:t>
            </a:r>
          </a:p>
          <a:p>
            <a:pPr marL="342900" indent="-342900">
              <a:buBlip>
                <a:blip r:embed="rId3"/>
              </a:buBlip>
            </a:pPr>
            <a:r>
              <a:rPr lang="en-US" sz="2000" dirty="0">
                <a:latin typeface="Open Sans" pitchFamily="2" charset="0"/>
                <a:ea typeface="Open Sans" pitchFamily="2" charset="0"/>
                <a:cs typeface="Open Sans" pitchFamily="2" charset="0"/>
              </a:rPr>
              <a:t>Remember, What-R is here to answer your question: "What's in the water?"</a:t>
            </a:r>
            <a:endParaRPr lang="es-MX" sz="200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359B8A37-4AD7-941D-5803-1119355D8F0A}"/>
              </a:ext>
            </a:extLst>
          </p:cNvPr>
          <p:cNvSpPr txBox="1"/>
          <p:nvPr/>
        </p:nvSpPr>
        <p:spPr>
          <a:xfrm>
            <a:off x="1091226" y="823451"/>
            <a:ext cx="67016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200" dirty="0">
                <a:solidFill>
                  <a:srgbClr val="00234B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lang="es-MX" sz="3200" dirty="0" err="1">
                <a:solidFill>
                  <a:srgbClr val="00234B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Ensuring</a:t>
            </a:r>
            <a:r>
              <a:rPr lang="es-MX" sz="3200" dirty="0">
                <a:solidFill>
                  <a:srgbClr val="00234B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 Safety and </a:t>
            </a:r>
            <a:r>
              <a:rPr lang="es-MX" sz="3200" dirty="0" err="1">
                <a:solidFill>
                  <a:srgbClr val="00234B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Enjoyment</a:t>
            </a:r>
            <a:endParaRPr lang="es-MX" sz="3200" dirty="0">
              <a:solidFill>
                <a:srgbClr val="00234B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D565B431-EBD0-47BF-57BD-D32A157A826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943" t="41568" b="35863"/>
          <a:stretch/>
        </p:blipFill>
        <p:spPr>
          <a:xfrm>
            <a:off x="1305635" y="1711318"/>
            <a:ext cx="4040332" cy="3406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44848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EB70BE716481649BDF25BCD05FE7D6F" ma:contentTypeVersion="9" ma:contentTypeDescription="Create a new document." ma:contentTypeScope="" ma:versionID="2838e6375e4df268d752d7caead56a55">
  <xsd:schema xmlns:xsd="http://www.w3.org/2001/XMLSchema" xmlns:xs="http://www.w3.org/2001/XMLSchema" xmlns:p="http://schemas.microsoft.com/office/2006/metadata/properties" xmlns:ns3="02200309-2be0-45e2-bea1-bd4a23169022" xmlns:ns4="cdf1d7cb-baf0-4741-a321-030e522e71fa" targetNamespace="http://schemas.microsoft.com/office/2006/metadata/properties" ma:root="true" ma:fieldsID="e6fa5d2627365880693429efa14d8436" ns3:_="" ns4:_="">
    <xsd:import namespace="02200309-2be0-45e2-bea1-bd4a23169022"/>
    <xsd:import namespace="cdf1d7cb-baf0-4741-a321-030e522e71fa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MediaLengthInSeconds" minOccurs="0"/>
                <xsd:element ref="ns3:_activity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2200309-2be0-45e2-bea1-bd4a2316902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4" nillable="true" ma:displayName="MediaLengthInSeconds" ma:hidden="true" ma:internalName="MediaLengthInSeconds" ma:readOnly="true">
      <xsd:simpleType>
        <xsd:restriction base="dms:Unknown"/>
      </xsd:simpleType>
    </xsd:element>
    <xsd:element name="_activity" ma:index="15" nillable="true" ma:displayName="_activity" ma:hidden="true" ma:internalName="_activity">
      <xsd:simpleType>
        <xsd:restriction base="dms:Note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df1d7cb-baf0-4741-a321-030e522e71fa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02200309-2be0-45e2-bea1-bd4a23169022" xsi:nil="true"/>
  </documentManagement>
</p:properties>
</file>

<file path=customXml/itemProps1.xml><?xml version="1.0" encoding="utf-8"?>
<ds:datastoreItem xmlns:ds="http://schemas.openxmlformats.org/officeDocument/2006/customXml" ds:itemID="{13D054C8-E54C-48D5-A356-3DF19AFA7FF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2200309-2be0-45e2-bea1-bd4a23169022"/>
    <ds:schemaRef ds:uri="cdf1d7cb-baf0-4741-a321-030e522e71f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7D63A88-FE48-4D0B-AF94-D193422DF44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FB71212-9811-4198-B5E5-853EB09973A7}">
  <ds:schemaRefs>
    <ds:schemaRef ds:uri="http://purl.org/dc/elements/1.1/"/>
    <ds:schemaRef ds:uri="http://schemas.microsoft.com/office/2006/metadata/properties"/>
    <ds:schemaRef ds:uri="http://www.w3.org/XML/1998/namespace"/>
    <ds:schemaRef ds:uri="http://purl.org/dc/dcmitype/"/>
    <ds:schemaRef ds:uri="http://schemas.microsoft.com/office/2006/documentManagement/types"/>
    <ds:schemaRef ds:uri="02200309-2be0-45e2-bea1-bd4a23169022"/>
    <ds:schemaRef ds:uri="http://schemas.microsoft.com/office/infopath/2007/PartnerControls"/>
    <ds:schemaRef ds:uri="cdf1d7cb-baf0-4741-a321-030e522e71fa"/>
    <ds:schemaRef ds:uri="http://schemas.openxmlformats.org/package/2006/metadata/core-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301</TotalTime>
  <Words>226</Words>
  <Application>Microsoft Office PowerPoint</Application>
  <PresentationFormat>Panorámica</PresentationFormat>
  <Paragraphs>29</Paragraphs>
  <Slides>7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Open Sans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MANUEL CORTEZ MUÑOZ</dc:creator>
  <cp:lastModifiedBy>EDWIN DONALDO SAUCEDO VAZQUEZ</cp:lastModifiedBy>
  <cp:revision>5</cp:revision>
  <dcterms:created xsi:type="dcterms:W3CDTF">2023-10-08T14:58:37Z</dcterms:created>
  <dcterms:modified xsi:type="dcterms:W3CDTF">2023-10-08T20:24:48Z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0x0101006EB70BE716481649BDF25BCD05FE7D6F</vt:lpwstr>
  </property>
</Properties>
</file>